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4/3/15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png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Mixing in a Shear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8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in a Shear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Bolster 2011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43" y="2140252"/>
            <a:ext cx="6999068" cy="410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8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until 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only studied the ADE with homogeneous advection, which has no effect on mixing (Galilean invariance)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3431026"/>
            <a:ext cx="4991100" cy="482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38" y="4300820"/>
            <a:ext cx="5143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81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Inhomogeneous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what if v depends on x?</a:t>
            </a:r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  <a:p>
            <a:r>
              <a:rPr lang="en-US" dirty="0" smtClean="0"/>
              <a:t>We can’t use simple Galilean invariance anymore. Now the plume can be stretched and compressed, and this can enhance mixing.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23" y="2498838"/>
            <a:ext cx="56134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3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415" y="3818873"/>
            <a:ext cx="4600846" cy="1212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Flow (2</a:t>
            </a:r>
            <a:r>
              <a:rPr lang="en-US" i="1" dirty="0" smtClean="0"/>
              <a:t>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a very simple flow:</a:t>
            </a:r>
          </a:p>
          <a:p>
            <a:endParaRPr lang="en-US" dirty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290171" y="2268919"/>
            <a:ext cx="2851290" cy="3777994"/>
            <a:chOff x="293956" y="1828493"/>
            <a:chExt cx="2880332" cy="3816474"/>
          </a:xfrm>
        </p:grpSpPr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4630" y="5427292"/>
              <a:ext cx="1369541" cy="217675"/>
            </a:xfrm>
            <a:prstGeom prst="rect">
              <a:avLst/>
            </a:prstGeom>
          </p:spPr>
        </p:pic>
        <p:grpSp>
          <p:nvGrpSpPr>
            <p:cNvPr id="5" name="Group 34"/>
            <p:cNvGrpSpPr/>
            <p:nvPr/>
          </p:nvGrpSpPr>
          <p:grpSpPr>
            <a:xfrm>
              <a:off x="490351" y="2435491"/>
              <a:ext cx="2531786" cy="2621685"/>
              <a:chOff x="793900" y="1921945"/>
              <a:chExt cx="2531786" cy="2621685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5400000" flipH="1" flipV="1">
                <a:off x="720058" y="3391355"/>
                <a:ext cx="2291456" cy="13094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rot="10800000" flipH="1" flipV="1">
                <a:off x="793900" y="3399721"/>
                <a:ext cx="2291456" cy="13094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859365" y="2500961"/>
                <a:ext cx="2073522" cy="1780788"/>
              </a:xfrm>
              <a:prstGeom prst="line">
                <a:avLst/>
              </a:prstGeom>
              <a:ln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872333" y="3129474"/>
                <a:ext cx="301147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1887252" y="2879099"/>
                <a:ext cx="548093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1885425" y="2628725"/>
                <a:ext cx="851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1558093" y="3664741"/>
                <a:ext cx="301147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1284960" y="3913528"/>
                <a:ext cx="548093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983822" y="4188503"/>
                <a:ext cx="851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7650" y="3469870"/>
                <a:ext cx="538036" cy="311052"/>
              </a:xfrm>
              <a:prstGeom prst="rect">
                <a:avLst/>
              </a:prstGeom>
            </p:spPr>
          </p:pic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7092" y="2138757"/>
                <a:ext cx="144000" cy="192001"/>
              </a:xfrm>
              <a:prstGeom prst="rect">
                <a:avLst/>
              </a:prstGeom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1903" y="1921945"/>
                <a:ext cx="144000" cy="2430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9136" y="2164945"/>
                <a:ext cx="723539" cy="362204"/>
              </a:xfrm>
              <a:prstGeom prst="rect">
                <a:avLst/>
              </a:prstGeom>
            </p:spPr>
          </p:pic>
        </p:grp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73535" y="1889393"/>
              <a:ext cx="1500753" cy="28139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93956" y="1828493"/>
              <a:ext cx="1641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Shear rate</a:t>
              </a:r>
              <a:endParaRPr lang="en-US" sz="2200" dirty="0"/>
            </a:p>
          </p:txBody>
        </p:sp>
      </p:grp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75" y="2830994"/>
            <a:ext cx="3821230" cy="361345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rot="16200000" flipH="1">
            <a:off x="2193468" y="4251224"/>
            <a:ext cx="4485183" cy="13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44485" y="3354988"/>
            <a:ext cx="4389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Green’s function:</a:t>
            </a:r>
            <a:endParaRPr lang="en-US" sz="2200" dirty="0"/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74" y="5757525"/>
            <a:ext cx="3558938" cy="66586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44485" y="2268919"/>
            <a:ext cx="4389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ADE:</a:t>
            </a:r>
            <a:endParaRPr lang="en-US" sz="2200" dirty="0"/>
          </a:p>
        </p:txBody>
      </p: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75" y="5184780"/>
            <a:ext cx="3073982" cy="2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9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diffusion </a:t>
            </a:r>
            <a:r>
              <a:rPr lang="en-US" dirty="0" err="1" smtClean="0"/>
              <a:t>vs</a:t>
            </a:r>
            <a:r>
              <a:rPr lang="en-US" dirty="0" smtClean="0"/>
              <a:t> Shear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green’s function is now stretched and compressed: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2117" y="2600567"/>
            <a:ext cx="1880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Pure diffusion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228736" y="2600567"/>
            <a:ext cx="867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Shear</a:t>
            </a:r>
            <a:endParaRPr lang="en-US" sz="2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55041" y="3010816"/>
            <a:ext cx="3878647" cy="3042852"/>
            <a:chOff x="5062467" y="2867240"/>
            <a:chExt cx="4805525" cy="3770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2467" y="2867240"/>
              <a:ext cx="4805525" cy="3690485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270" y="6481792"/>
              <a:ext cx="173737" cy="155448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881" y="4362076"/>
              <a:ext cx="157734" cy="210312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8257" y="3230542"/>
              <a:ext cx="784711" cy="31219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142614" y="3014168"/>
            <a:ext cx="3678993" cy="3039829"/>
            <a:chOff x="1091710" y="2462366"/>
            <a:chExt cx="4558160" cy="376625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0212" y="2462366"/>
              <a:ext cx="4499658" cy="3637389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999" y="6073173"/>
              <a:ext cx="173737" cy="155448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710" y="4026776"/>
              <a:ext cx="157734" cy="210312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180" y="2653404"/>
              <a:ext cx="784711" cy="312197"/>
            </a:xfrm>
            <a:prstGeom prst="rect">
              <a:avLst/>
            </a:prstGeom>
          </p:spPr>
        </p:pic>
      </p:grp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93" y="6098012"/>
            <a:ext cx="2887007" cy="298014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7" y="6099946"/>
            <a:ext cx="2894854" cy="2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3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to quantify mixing using the Dilution Index and the Scalar Dissipation Rate: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81892" y="2954431"/>
            <a:ext cx="0" cy="2761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97495" y="3061954"/>
            <a:ext cx="3477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Pure diffusion (</a:t>
            </a:r>
            <a:r>
              <a:rPr lang="en-US" sz="2200" i="1" dirty="0" smtClean="0"/>
              <a:t>d</a:t>
            </a:r>
            <a:r>
              <a:rPr lang="en-US" sz="2200" dirty="0" smtClean="0"/>
              <a:t> dimensions)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904407" y="3061954"/>
            <a:ext cx="867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Shear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197495" y="5845655"/>
            <a:ext cx="778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Shear in </a:t>
            </a:r>
            <a:r>
              <a:rPr lang="en-US" sz="2400" i="1" dirty="0" smtClean="0"/>
              <a:t>d</a:t>
            </a:r>
            <a:r>
              <a:rPr lang="en-US" sz="2400" dirty="0" smtClean="0"/>
              <a:t>=2 mixes like pure diffusion in </a:t>
            </a:r>
            <a:r>
              <a:rPr lang="en-US" sz="2400" i="1" dirty="0" smtClean="0"/>
              <a:t>d</a:t>
            </a:r>
            <a:r>
              <a:rPr lang="en-US" sz="2400" dirty="0" smtClean="0"/>
              <a:t>=4!</a:t>
            </a:r>
            <a:endParaRPr lang="en-US" sz="24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21" y="3800207"/>
            <a:ext cx="3732302" cy="333241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50" y="4541676"/>
            <a:ext cx="3428682" cy="547997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50" y="3815018"/>
            <a:ext cx="2917712" cy="31843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64" y="4430951"/>
            <a:ext cx="4082628" cy="65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1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what </a:t>
            </a:r>
            <a:r>
              <a:rPr lang="en-US" smtClean="0"/>
              <a:t>about reactions?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Mixing enhances reactions. Use dominant balance in the RADE:</a:t>
            </a:r>
          </a:p>
          <a:p>
            <a:endParaRPr lang="en-US" dirty="0"/>
          </a:p>
          <a:p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So at late times shear makes the system behave as well-mixed!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66" y="2857126"/>
            <a:ext cx="4760611" cy="39442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66" y="3474015"/>
            <a:ext cx="6092818" cy="3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7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628</TotalTime>
  <Words>175</Words>
  <Application>Microsoft Macintosh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Chapter </vt:lpstr>
      <vt:lpstr>Mixing in a Shear Flow</vt:lpstr>
      <vt:lpstr>Up until now…</vt:lpstr>
      <vt:lpstr>Inhomogeneous flows</vt:lpstr>
      <vt:lpstr>Shear Flow (2d)</vt:lpstr>
      <vt:lpstr>Pure diffusion vs Shear</vt:lpstr>
      <vt:lpstr>Mixing</vt:lpstr>
      <vt:lpstr>And what about reactions?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Diogo Bolster</dc:creator>
  <cp:lastModifiedBy>Diogo Bolster</cp:lastModifiedBy>
  <cp:revision>117</cp:revision>
  <dcterms:created xsi:type="dcterms:W3CDTF">2014-12-29T02:55:59Z</dcterms:created>
  <dcterms:modified xsi:type="dcterms:W3CDTF">2015-04-03T14:16:09Z</dcterms:modified>
</cp:coreProperties>
</file>